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"/>
  </p:notesMasterIdLst>
  <p:sldIdLst>
    <p:sldId id="256" r:id="rId2"/>
    <p:sldId id="257" r:id="rId3"/>
    <p:sldId id="258" r:id="rId4"/>
    <p:sldId id="266" r:id="rId5"/>
    <p:sldId id="261" r:id="rId6"/>
    <p:sldId id="267" r:id="rId7"/>
    <p:sldId id="260" r:id="rId8"/>
    <p:sldId id="263" r:id="rId9"/>
    <p:sldId id="265" r:id="rId10"/>
    <p:sldId id="25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7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4FBC9-3230-4C3A-B993-FC0FEC4057AA}" type="datetimeFigureOut">
              <a:rPr lang="en-AU" smtClean="0"/>
              <a:t>05/06/2015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BAFD4-81F3-4B67-9484-9F592583353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48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BAFD4-81F3-4B67-9484-9F592583353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6426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73AB-1D0A-4CF0-B24D-56386C274824}" type="datetimeFigureOut">
              <a:rPr lang="en-AU" smtClean="0"/>
              <a:t>05/06/2015</a:t>
            </a:fld>
            <a:endParaRPr lang="en-A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543C-3E15-4ADE-BB23-7A1D7A42F54C}" type="slidenum">
              <a:rPr lang="en-AU" smtClean="0"/>
              <a:t>‹#›</a:t>
            </a:fld>
            <a:endParaRPr lang="en-AU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73AB-1D0A-4CF0-B24D-56386C274824}" type="datetimeFigureOut">
              <a:rPr lang="en-AU" smtClean="0"/>
              <a:t>05/06/2015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543C-3E15-4ADE-BB23-7A1D7A42F54C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73AB-1D0A-4CF0-B24D-56386C274824}" type="datetimeFigureOut">
              <a:rPr lang="en-AU" smtClean="0"/>
              <a:t>05/06/2015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543C-3E15-4ADE-BB23-7A1D7A42F54C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73AB-1D0A-4CF0-B24D-56386C274824}" type="datetimeFigureOut">
              <a:rPr lang="en-AU" smtClean="0"/>
              <a:t>05/06/2015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543C-3E15-4ADE-BB23-7A1D7A42F54C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73AB-1D0A-4CF0-B24D-56386C274824}" type="datetimeFigureOut">
              <a:rPr lang="en-AU" smtClean="0"/>
              <a:t>05/06/2015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A8C543C-3E15-4ADE-BB23-7A1D7A42F54C}" type="slidenum">
              <a:rPr lang="en-AU" smtClean="0"/>
              <a:t>‹#›</a:t>
            </a:fld>
            <a:endParaRPr lang="en-A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73AB-1D0A-4CF0-B24D-56386C274824}" type="datetimeFigureOut">
              <a:rPr lang="en-AU" smtClean="0"/>
              <a:t>05/06/2015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543C-3E15-4ADE-BB23-7A1D7A42F54C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73AB-1D0A-4CF0-B24D-56386C274824}" type="datetimeFigureOut">
              <a:rPr lang="en-AU" smtClean="0"/>
              <a:t>05/06/2015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543C-3E15-4ADE-BB23-7A1D7A42F54C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73AB-1D0A-4CF0-B24D-56386C274824}" type="datetimeFigureOut">
              <a:rPr lang="en-AU" smtClean="0"/>
              <a:t>05/06/2015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543C-3E15-4ADE-BB23-7A1D7A42F54C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73AB-1D0A-4CF0-B24D-56386C274824}" type="datetimeFigureOut">
              <a:rPr lang="en-AU" smtClean="0"/>
              <a:t>05/06/2015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543C-3E15-4ADE-BB23-7A1D7A42F54C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73AB-1D0A-4CF0-B24D-56386C274824}" type="datetimeFigureOut">
              <a:rPr lang="en-AU" smtClean="0"/>
              <a:t>05/06/2015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543C-3E15-4ADE-BB23-7A1D7A42F54C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573AB-1D0A-4CF0-B24D-56386C274824}" type="datetimeFigureOut">
              <a:rPr lang="en-AU" smtClean="0"/>
              <a:t>05/06/2015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C543C-3E15-4ADE-BB23-7A1D7A42F54C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49573AB-1D0A-4CF0-B24D-56386C274824}" type="datetimeFigureOut">
              <a:rPr lang="en-AU" smtClean="0"/>
              <a:t>05/06/2015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A8C543C-3E15-4ADE-BB23-7A1D7A42F54C}" type="slidenum">
              <a:rPr lang="en-AU" smtClean="0"/>
              <a:t>‹#›</a:t>
            </a:fld>
            <a:endParaRPr lang="en-A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848872" cy="1080120"/>
          </a:xfrm>
        </p:spPr>
        <p:txBody>
          <a:bodyPr>
            <a:noAutofit/>
          </a:bodyPr>
          <a:lstStyle/>
          <a:p>
            <a:r>
              <a:rPr lang="en-AU" sz="3700" dirty="0" smtClean="0"/>
              <a:t>Australian Ex-Prisoners of War Memorial</a:t>
            </a:r>
            <a:endParaRPr lang="en-AU" sz="3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6165304"/>
            <a:ext cx="6400800" cy="384448"/>
          </a:xfrm>
        </p:spPr>
        <p:txBody>
          <a:bodyPr>
            <a:normAutofit fontScale="77500" lnSpcReduction="20000"/>
          </a:bodyPr>
          <a:lstStyle/>
          <a:p>
            <a:r>
              <a:rPr lang="en-AU" i="1" dirty="0" smtClean="0"/>
              <a:t>The First Military Memorial of National Significance</a:t>
            </a:r>
            <a:endParaRPr lang="en-AU" i="1" dirty="0"/>
          </a:p>
        </p:txBody>
      </p:sp>
      <p:pic>
        <p:nvPicPr>
          <p:cNvPr id="1026" name="Picture 2" descr="C:\Bill Bahr\Australian Ex-Prisioners of War Memorial\Photos\AnzacDay_jp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54123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63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Australian Ex-Prisoners of War Memorial</a:t>
            </a:r>
          </a:p>
        </p:txBody>
      </p:sp>
      <p:pic>
        <p:nvPicPr>
          <p:cNvPr id="6146" name="Picture 2" descr="C:\Bill Bahr\Australian Ex-Prisioners of War Memorial\Photos\NightObelisks_jpg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r="453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AU" i="1" dirty="0" smtClean="0"/>
              <a:t>The First Military Memorial of National Significance</a:t>
            </a:r>
            <a:endParaRPr lang="en-AU" i="1" dirty="0"/>
          </a:p>
        </p:txBody>
      </p:sp>
      <p:pic>
        <p:nvPicPr>
          <p:cNvPr id="6147" name="Picture 3" descr="C:\Bill Bahr\Australian Ex-Prisioners of War Memorial\Photos\WW1 Popp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1323528"/>
            <a:ext cx="16581120" cy="1243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86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Australian Ex-Prisoners of War Memorial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AU" dirty="0" smtClean="0"/>
              <a:t>Pleasant Street Primary School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AU" dirty="0" smtClean="0"/>
              <a:t>Ballarat </a:t>
            </a:r>
          </a:p>
          <a:p>
            <a:pPr algn="ctr"/>
            <a:r>
              <a:rPr lang="en-AU" dirty="0" smtClean="0"/>
              <a:t>Girl Guides</a:t>
            </a:r>
            <a:endParaRPr lang="en-AU" dirty="0"/>
          </a:p>
        </p:txBody>
      </p:sp>
      <p:pic>
        <p:nvPicPr>
          <p:cNvPr id="2050" name="Picture 2" descr="C:\Bill Bahr\Australian Ex-Prisioners of War Memorial\Photos\20150423_11132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729111"/>
            <a:ext cx="4040188" cy="30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Bill Bahr\Australian Ex-Prisioners of War Memorial\Photos\Hand Made Poppies WW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728516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74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Australian Ex-Prisoners of War Memorial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00808"/>
            <a:ext cx="4040188" cy="4425355"/>
          </a:xfrm>
        </p:spPr>
        <p:txBody>
          <a:bodyPr>
            <a:normAutofit fontScale="85000" lnSpcReduction="10000"/>
          </a:bodyPr>
          <a:lstStyle/>
          <a:p>
            <a:pPr marL="137160" indent="0" algn="ctr">
              <a:lnSpc>
                <a:spcPct val="110000"/>
              </a:lnSpc>
              <a:buNone/>
            </a:pPr>
            <a:r>
              <a:rPr lang="en-AU" dirty="0" smtClean="0"/>
              <a:t>David </a:t>
            </a:r>
            <a:r>
              <a:rPr lang="en-AU" dirty="0"/>
              <a:t>Alexander </a:t>
            </a:r>
            <a:r>
              <a:rPr lang="en-AU" dirty="0" smtClean="0"/>
              <a:t>BAIRD AM</a:t>
            </a:r>
            <a:endParaRPr lang="en-AU" dirty="0"/>
          </a:p>
          <a:p>
            <a:pPr marL="137160" indent="0" algn="ctr">
              <a:lnSpc>
                <a:spcPct val="110000"/>
              </a:lnSpc>
              <a:buNone/>
            </a:pPr>
            <a:r>
              <a:rPr lang="en-AU" dirty="0"/>
              <a:t>The Australian Ex-Prisoners of War Memorial Trustees </a:t>
            </a:r>
            <a:endParaRPr lang="en-AU" dirty="0" smtClean="0"/>
          </a:p>
          <a:p>
            <a:pPr marL="137160" indent="0" algn="ctr">
              <a:lnSpc>
                <a:spcPct val="110000"/>
              </a:lnSpc>
              <a:buNone/>
            </a:pPr>
            <a:r>
              <a:rPr lang="en-AU" dirty="0" smtClean="0"/>
              <a:t>and former </a:t>
            </a:r>
            <a:r>
              <a:rPr lang="en-AU" dirty="0"/>
              <a:t>Committee Members mourn the loss of their good</a:t>
            </a:r>
          </a:p>
          <a:p>
            <a:pPr marL="137160" indent="0" algn="ctr">
              <a:lnSpc>
                <a:spcPct val="110000"/>
              </a:lnSpc>
              <a:buNone/>
            </a:pPr>
            <a:r>
              <a:rPr lang="en-AU" dirty="0"/>
              <a:t>friend and the past-Chairman of the Memorial Appeal. </a:t>
            </a:r>
            <a:endParaRPr lang="en-AU" dirty="0" smtClean="0"/>
          </a:p>
          <a:p>
            <a:pPr marL="137160" indent="0" algn="ctr">
              <a:lnSpc>
                <a:spcPct val="110000"/>
              </a:lnSpc>
              <a:buNone/>
            </a:pPr>
            <a:r>
              <a:rPr lang="en-AU" dirty="0" smtClean="0"/>
              <a:t>David was </a:t>
            </a:r>
            <a:r>
              <a:rPr lang="en-AU" dirty="0"/>
              <a:t>an inspiration to all those he touched in his life and </a:t>
            </a:r>
            <a:r>
              <a:rPr lang="en-AU" dirty="0" smtClean="0"/>
              <a:t>his wisdom</a:t>
            </a:r>
            <a:r>
              <a:rPr lang="en-AU" dirty="0"/>
              <a:t>, understanding and forgiving nature towards all </a:t>
            </a:r>
            <a:r>
              <a:rPr lang="en-AU" dirty="0" smtClean="0"/>
              <a:t>men will </a:t>
            </a:r>
            <a:r>
              <a:rPr lang="en-AU" dirty="0"/>
              <a:t>not be forgotten</a:t>
            </a:r>
            <a:r>
              <a:rPr lang="en-AU" dirty="0" smtClean="0"/>
              <a:t>.</a:t>
            </a:r>
          </a:p>
          <a:p>
            <a:pPr marL="137160" indent="0" algn="ctr">
              <a:lnSpc>
                <a:spcPct val="110000"/>
              </a:lnSpc>
              <a:buNone/>
            </a:pPr>
            <a:r>
              <a:rPr lang="en-AU" i="1" dirty="0" smtClean="0"/>
              <a:t>Lest We Forget</a:t>
            </a:r>
            <a:endParaRPr lang="en-AU" i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041775" cy="4497363"/>
          </a:xfrm>
        </p:spPr>
        <p:txBody>
          <a:bodyPr>
            <a:normAutofit fontScale="92500" lnSpcReduction="10000"/>
          </a:bodyPr>
          <a:lstStyle/>
          <a:p>
            <a:pPr marL="137160" indent="0" algn="ctr">
              <a:buNone/>
            </a:pPr>
            <a:r>
              <a:rPr lang="en-AU" sz="2200" b="1" dirty="0"/>
              <a:t>Les Kennedy </a:t>
            </a:r>
            <a:r>
              <a:rPr lang="en-AU" sz="2200" dirty="0"/>
              <a:t>OAM</a:t>
            </a:r>
          </a:p>
          <a:p>
            <a:pPr marL="137160" indent="0" algn="ctr">
              <a:lnSpc>
                <a:spcPct val="110000"/>
              </a:lnSpc>
              <a:buNone/>
            </a:pPr>
            <a:r>
              <a:rPr lang="en-AU" sz="2200" dirty="0"/>
              <a:t>The Australian Ex-Prisoner of War Memorial Trustees</a:t>
            </a:r>
          </a:p>
          <a:p>
            <a:pPr marL="137160" indent="0" algn="ctr">
              <a:buNone/>
            </a:pPr>
            <a:r>
              <a:rPr lang="en-AU" sz="2200" dirty="0"/>
              <a:t>and former Committee Members mourn the loss of</a:t>
            </a:r>
          </a:p>
          <a:p>
            <a:pPr marL="137160" indent="0" algn="ctr">
              <a:buNone/>
            </a:pPr>
            <a:r>
              <a:rPr lang="en-AU" sz="2200" dirty="0"/>
              <a:t>their good friend and past Project Co-Ordinator of the</a:t>
            </a:r>
          </a:p>
          <a:p>
            <a:pPr marL="137160" indent="0" algn="ctr">
              <a:buNone/>
            </a:pPr>
            <a:r>
              <a:rPr lang="en-AU" sz="2200" dirty="0"/>
              <a:t>Memorial Appeal.</a:t>
            </a:r>
          </a:p>
          <a:p>
            <a:pPr marL="137160" indent="0" algn="ctr">
              <a:buNone/>
            </a:pPr>
            <a:r>
              <a:rPr lang="en-AU" sz="2200" dirty="0"/>
              <a:t>Les was an avid advocate for Prisoners of War and</a:t>
            </a:r>
          </a:p>
          <a:p>
            <a:pPr marL="137160" indent="0" algn="ctr">
              <a:buNone/>
            </a:pPr>
            <a:r>
              <a:rPr lang="en-AU" sz="2200" dirty="0"/>
              <a:t>the service community; a gentleman who saw much</a:t>
            </a:r>
          </a:p>
          <a:p>
            <a:pPr marL="137160" indent="0" algn="ctr">
              <a:buNone/>
            </a:pPr>
            <a:r>
              <a:rPr lang="en-AU" sz="2200" dirty="0"/>
              <a:t>and did more. </a:t>
            </a:r>
            <a:endParaRPr lang="en-AU" sz="2200" dirty="0" smtClean="0"/>
          </a:p>
          <a:p>
            <a:pPr marL="137160" indent="0" algn="ctr">
              <a:buNone/>
            </a:pPr>
            <a:r>
              <a:rPr lang="en-AU" sz="2200" i="1" dirty="0" smtClean="0"/>
              <a:t>Lest </a:t>
            </a:r>
            <a:r>
              <a:rPr lang="en-AU" sz="2200" i="1" dirty="0"/>
              <a:t>We Forget</a:t>
            </a:r>
            <a:endParaRPr lang="en-AU" sz="2200" dirty="0"/>
          </a:p>
          <a:p>
            <a:endParaRPr lang="en-AU" dirty="0"/>
          </a:p>
        </p:txBody>
      </p:sp>
      <p:pic>
        <p:nvPicPr>
          <p:cNvPr id="4098" name="Picture 2" descr="Click to open image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147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6083"/>
            <a:ext cx="4392488" cy="666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08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Australian Ex-Prisoners of War Memorial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AU" sz="1800" dirty="0" smtClean="0"/>
              <a:t>6</a:t>
            </a:r>
            <a:r>
              <a:rPr lang="en-AU" sz="1800" baseline="30000" dirty="0" smtClean="0"/>
              <a:t>th</a:t>
            </a:r>
            <a:r>
              <a:rPr lang="en-AU" sz="1800" dirty="0" smtClean="0"/>
              <a:t> February 2004</a:t>
            </a:r>
          </a:p>
          <a:p>
            <a:pPr marL="137160" indent="0" algn="ctr">
              <a:buNone/>
            </a:pPr>
            <a:r>
              <a:rPr lang="en-AU" sz="1800" dirty="0" smtClean="0"/>
              <a:t>Opening Ceremony</a:t>
            </a:r>
            <a:endParaRPr lang="en-AU" sz="1800" dirty="0"/>
          </a:p>
        </p:txBody>
      </p:sp>
      <p:pic>
        <p:nvPicPr>
          <p:cNvPr id="8196" name="Picture 4" descr="C:\Bill Bahr\Australian Ex-Prisioners of War Memorial\Photos\10th February 2013-9th Anniversary Wreath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656288" cy="499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24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848872" cy="1080120"/>
          </a:xfrm>
        </p:spPr>
        <p:txBody>
          <a:bodyPr>
            <a:noAutofit/>
          </a:bodyPr>
          <a:lstStyle/>
          <a:p>
            <a:r>
              <a:rPr lang="en-AU" sz="3700" dirty="0" smtClean="0"/>
              <a:t>Australian Ex-Prisoners of War Memorial</a:t>
            </a:r>
            <a:endParaRPr lang="en-AU" sz="3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6165304"/>
            <a:ext cx="6400800" cy="384448"/>
          </a:xfrm>
        </p:spPr>
        <p:txBody>
          <a:bodyPr>
            <a:normAutofit fontScale="77500" lnSpcReduction="20000"/>
          </a:bodyPr>
          <a:lstStyle/>
          <a:p>
            <a:r>
              <a:rPr lang="en-AU" i="1" dirty="0" smtClean="0"/>
              <a:t>The First Military Memorial of National Significance</a:t>
            </a:r>
            <a:endParaRPr lang="en-AU" i="1" dirty="0"/>
          </a:p>
        </p:txBody>
      </p:sp>
      <p:pic>
        <p:nvPicPr>
          <p:cNvPr id="1026" name="Picture 2" descr="C:\Bill Bahr\Australian Ex-Prisioners of War Memorial\Photos\AnzacDay_jp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54123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14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486400" cy="522288"/>
          </a:xfrm>
        </p:spPr>
        <p:txBody>
          <a:bodyPr/>
          <a:lstStyle/>
          <a:p>
            <a:r>
              <a:rPr lang="en-AU" dirty="0"/>
              <a:t>Australian Ex-Prisoners of War Memorial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AU" dirty="0" smtClean="0"/>
              <a:t>Colenso Brothers</a:t>
            </a:r>
            <a:endParaRPr lang="en-AU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176084"/>
              </p:ext>
            </p:extLst>
          </p:nvPr>
        </p:nvGraphicFramePr>
        <p:xfrm>
          <a:off x="2771800" y="1484784"/>
          <a:ext cx="3668936" cy="5186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Acrobat Document" r:id="rId3" imgW="5667119" imgH="8010360" progId="AcroExch.Document.11">
                  <p:embed/>
                </p:oleObj>
              </mc:Choice>
              <mc:Fallback>
                <p:oleObj name="Acrobat Document" r:id="rId3" imgW="5667119" imgH="801036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1800" y="1484784"/>
                        <a:ext cx="3668936" cy="5186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897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en-AU" dirty="0"/>
              <a:t>Australian Ex-Prisoners of War Memorial</a:t>
            </a: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3076182"/>
              </p:ext>
            </p:extLst>
          </p:nvPr>
        </p:nvGraphicFramePr>
        <p:xfrm>
          <a:off x="935038" y="1600200"/>
          <a:ext cx="6967537" cy="492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Acrobat Document" r:id="rId3" imgW="11334508" imgH="8010360" progId="AcroExch.Document.11">
                  <p:embed/>
                </p:oleObj>
              </mc:Choice>
              <mc:Fallback>
                <p:oleObj name="Acrobat Document" r:id="rId3" imgW="11334508" imgH="8010360" progId="AcroExch.Document.11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038" y="1600200"/>
                        <a:ext cx="6967537" cy="492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203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Australian Ex-Prisoners of War Memorial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578574"/>
              </p:ext>
            </p:extLst>
          </p:nvPr>
        </p:nvGraphicFramePr>
        <p:xfrm>
          <a:off x="881984" y="1484784"/>
          <a:ext cx="7434432" cy="5254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Acrobat Document" r:id="rId3" imgW="11334508" imgH="8010360" progId="AcroExch.Document.11">
                  <p:embed/>
                </p:oleObj>
              </mc:Choice>
              <mc:Fallback>
                <p:oleObj name="Acrobat Document" r:id="rId3" imgW="11334508" imgH="801036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1984" y="1484784"/>
                        <a:ext cx="7434432" cy="5254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6424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96</TotalTime>
  <Words>198</Words>
  <Application>Microsoft Office PowerPoint</Application>
  <PresentationFormat>On-screen Show (4:3)</PresentationFormat>
  <Paragraphs>34</Paragraphs>
  <Slides>10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Apex</vt:lpstr>
      <vt:lpstr>Adobe Acrobat Document</vt:lpstr>
      <vt:lpstr>Australian Ex-Prisoners of War Memorial</vt:lpstr>
      <vt:lpstr>Australian Ex-Prisoners of War Memorial</vt:lpstr>
      <vt:lpstr>Australian Ex-Prisoners of War Memorial</vt:lpstr>
      <vt:lpstr>PowerPoint Presentation</vt:lpstr>
      <vt:lpstr>Australian Ex-Prisoners of War Memorial</vt:lpstr>
      <vt:lpstr>Australian Ex-Prisoners of War Memorial</vt:lpstr>
      <vt:lpstr>Australian Ex-Prisoners of War Memorial</vt:lpstr>
      <vt:lpstr>Australian Ex-Prisoners of War Memorial</vt:lpstr>
      <vt:lpstr>Australian Ex-Prisoners of War Memorial</vt:lpstr>
      <vt:lpstr>Australian Ex-Prisoners of War Memorial</vt:lpstr>
    </vt:vector>
  </TitlesOfParts>
  <Company>..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Australian Ex-Prisoners of War Memorial</dc:title>
  <dc:creator>User</dc:creator>
  <cp:lastModifiedBy>User</cp:lastModifiedBy>
  <cp:revision>9</cp:revision>
  <dcterms:created xsi:type="dcterms:W3CDTF">2015-06-04T23:54:31Z</dcterms:created>
  <dcterms:modified xsi:type="dcterms:W3CDTF">2015-06-05T01:31:06Z</dcterms:modified>
</cp:coreProperties>
</file>